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56110-457A-4A41-F99F-5D4CBA308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F5E0-763B-0F90-D62B-E09CD11DA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0AB10-99CB-3EAE-7135-411AEE1D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A3335-B1A6-4DE8-9D96-BEE73C412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50B2-A2F3-3DC7-A8AA-1FFDB7A6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0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07FDA-16D8-9007-E475-BD67228D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85D2E-5135-7659-6D78-C05242145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E01A7-7B9F-490C-108A-45473788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F4533-7429-51A1-6683-84BFD898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E0C83-8AE0-70E5-5DC2-0670F5FDF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86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C931E-1B2B-C389-F53E-8CE941529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EA880-DD9B-7A44-2139-5BF7A118E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94132-826E-193F-93AD-7D2406F9A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FC987-021D-193E-8E03-AD081EF4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9F75C-2C4F-4E71-6973-401626F2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20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715A-88DE-2BBC-F59E-959D8470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D8453-14E9-7F2B-C691-FCD4019DE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0C1F9-8D7E-6181-4EF6-9A01C7BA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A26B7-D3BF-5B45-17D4-8EFB96DC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3CDDA-6228-7059-E3C2-54C2BCCC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74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950F-7E9C-A34B-4DCD-64C7754E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62B59-44CF-B6E7-A465-BB0585768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DE0CE-1844-159A-1ABB-1C14491F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17AD4-B54C-A575-2380-BE48067F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C2C9E-1792-100F-E69F-B55330C9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66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68B5-A2BA-4174-5D44-01AF50491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2B5E-8CA1-BC13-44D8-C2D26EFD6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583B6-780E-5BF0-8322-BCDBF7979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2AD64-6FE8-FCA8-35BD-21ED1620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65844-B83F-407D-5A02-6259FA14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0B51C-4545-3342-2669-3882096B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90E6-65A4-6024-D3A2-DC6396C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DD55E-F928-932A-F755-9FBC152B3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EEB86-3E76-D4F6-6C7C-A07E18CC6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866F2-2E9E-28C3-1AB6-44677DF12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DC3D3D-D37D-D2E9-9309-407E1AF99F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71497-6906-F919-2B95-914B7D8D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4FB81E-6F11-AA0C-20AD-611E14FA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67308C-E535-C42D-C52D-EF6B2A0D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2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6F4F-8792-632A-B47D-3C922B98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48817-8A3D-D6DC-88D4-D6725D0F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0698F-0CAD-7DC6-B125-5DEA790F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743C9-47B9-A653-0225-6D5726F8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38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A6353-38B1-383E-0BD5-32AED230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9C9565-6E2E-4651-A2B0-0F210758E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CDDF6-456B-54AC-E236-AF02906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09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ED75-FEE1-B7E6-9907-1EB2A308E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60C81-F4B3-C6F0-ABB7-DA1C7C443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048DC-EDA1-4C49-CB47-2E148C5E6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92D8D-1E8F-6435-F24A-535CE28E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45387-B18B-E8F3-5DCC-46F7CF5F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7169F-A834-2D9D-268B-FB6B26E1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87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26D4-2E82-761B-F10E-F39CC37B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190638-5DDF-8193-4E6C-6874202BE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A148C-BFDC-D6E5-FC60-A1C1A973F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EBA9F-5D7F-BC7C-EC32-85DC3831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C0B4A-A080-6394-CA56-D91834548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ACF95-C438-0A5B-1FCA-A9C05CFF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29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B325B-1850-A41A-3C06-DD7AE3FD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3BFDF-E179-E5FD-C43D-7457BBA62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CDA66-D94A-DA4E-A416-FF6636963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9EB0C-2522-4779-A5E5-E4AC92E3FE93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AA67F-BC04-966A-7B5E-90312AB836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FA45F-0492-ECCE-8FB4-AEF8F6841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42747-D12F-439E-A3AF-E05E8BAE1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9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2D7C0-A206-3836-B19B-1A793B8C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7" y="248239"/>
            <a:ext cx="1981200" cy="76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56C8BE-6069-6980-0A63-0B2F85356A43}"/>
              </a:ext>
            </a:extLst>
          </p:cNvPr>
          <p:cNvSpPr/>
          <p:nvPr/>
        </p:nvSpPr>
        <p:spPr>
          <a:xfrm>
            <a:off x="380698" y="2052362"/>
            <a:ext cx="545534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Rise School 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a </a:t>
            </a:r>
          </a:p>
          <a:p>
            <a:pPr algn="ctr"/>
            <a:r>
              <a:rPr lang="en-US" sz="54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Nut free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1D9AE-34B6-E109-F6E4-0C43724F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5" y="310579"/>
            <a:ext cx="4821858" cy="62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1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C09997-7ED6-DACD-1D26-133186DC96AC}"/>
              </a:ext>
            </a:extLst>
          </p:cNvPr>
          <p:cNvSpPr txBox="1"/>
          <p:nvPr/>
        </p:nvSpPr>
        <p:spPr>
          <a:xfrm>
            <a:off x="612495" y="931491"/>
            <a:ext cx="100863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allergy is a reaction your body has to a particular food or substance.</a:t>
            </a:r>
          </a:p>
          <a:p>
            <a:r>
              <a:rPr lang="en-GB" sz="2000" dirty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many different types of allergies. Some are more common than others. </a:t>
            </a:r>
          </a:p>
          <a:p>
            <a:endParaRPr lang="en-GB" sz="2000" b="0" i="0" dirty="0">
              <a:solidFill>
                <a:srgbClr val="4D515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4D5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0" i="0" dirty="0">
              <a:solidFill>
                <a:srgbClr val="4D515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types of allergy are: </a:t>
            </a:r>
          </a:p>
          <a:p>
            <a:endParaRPr lang="en-GB" sz="2000" dirty="0">
              <a:solidFill>
                <a:srgbClr val="4D51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GB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oods, such as nuts, milk and gluten (food allergy)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Tree and grass pollen (hay fever)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GB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nimal fur, particularly from pets like cats and dogs.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GB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nsect stings, such as bee and wasp stings.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ouse dust mites.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GB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ertain medicines.</a:t>
            </a:r>
          </a:p>
          <a:p>
            <a:endParaRPr lang="en-GB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484848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16E25-EFE2-BD96-2F74-10968DF99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828" y="2472796"/>
            <a:ext cx="5251510" cy="36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93C72C-92AE-5974-E036-609C290EE74A}"/>
              </a:ext>
            </a:extLst>
          </p:cNvPr>
          <p:cNvSpPr txBox="1"/>
          <p:nvPr/>
        </p:nvSpPr>
        <p:spPr>
          <a:xfrm>
            <a:off x="645844" y="470503"/>
            <a:ext cx="110542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Allergies can occur if someone: </a:t>
            </a:r>
          </a:p>
          <a:p>
            <a:r>
              <a:rPr lang="en-GB" sz="2400" dirty="0"/>
              <a:t>- consumes the things that they are allergic to. </a:t>
            </a:r>
          </a:p>
          <a:p>
            <a:r>
              <a:rPr lang="en-GB" sz="2400" dirty="0"/>
              <a:t>- touches the things that they are allergic to. </a:t>
            </a:r>
          </a:p>
          <a:p>
            <a:r>
              <a:rPr lang="en-GB" sz="2400" dirty="0"/>
              <a:t>- has the things that they are allergic to in their environment.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F7575-E7FC-BD9E-5352-471AD0FDC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1" t="30340" r="17528" b="26395"/>
          <a:stretch/>
        </p:blipFill>
        <p:spPr>
          <a:xfrm>
            <a:off x="2939928" y="2463280"/>
            <a:ext cx="6466114" cy="40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75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FBEAD0-3F62-E9DC-343E-58B08E2588D1}"/>
              </a:ext>
            </a:extLst>
          </p:cNvPr>
          <p:cNvSpPr txBox="1"/>
          <p:nvPr/>
        </p:nvSpPr>
        <p:spPr>
          <a:xfrm>
            <a:off x="436452" y="431961"/>
            <a:ext cx="103232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4848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are many different signs for allergies:</a:t>
            </a:r>
          </a:p>
          <a:p>
            <a:endParaRPr lang="en-GB" b="0" i="0" dirty="0">
              <a:solidFill>
                <a:srgbClr val="484848"/>
              </a:solidFill>
              <a:effectLst/>
              <a:latin typeface="Open Sans" panose="020B0606030504020204" pitchFamily="34" charset="0"/>
            </a:endParaRPr>
          </a:p>
          <a:p>
            <a:endParaRPr lang="en-GB" dirty="0">
              <a:solidFill>
                <a:srgbClr val="484848"/>
              </a:solidFill>
              <a:latin typeface="Open Sans" panose="020B0606030504020204" pitchFamily="34" charset="0"/>
            </a:endParaRPr>
          </a:p>
          <a:p>
            <a:endParaRPr lang="en-GB" b="0" i="0" dirty="0">
              <a:solidFill>
                <a:srgbClr val="484848"/>
              </a:solidFill>
              <a:effectLst/>
              <a:latin typeface="Open Sans" panose="020B0606030504020204" pitchFamily="34" charset="0"/>
            </a:endParaRPr>
          </a:p>
          <a:p>
            <a:endParaRPr lang="en-GB" dirty="0">
              <a:solidFill>
                <a:srgbClr val="484848"/>
              </a:solidFill>
              <a:latin typeface="Open Sans" panose="020B0606030504020204" pitchFamily="34" charset="0"/>
            </a:endParaRPr>
          </a:p>
          <a:p>
            <a:endParaRPr lang="en-GB" b="0" i="0" dirty="0">
              <a:solidFill>
                <a:srgbClr val="484848"/>
              </a:solidFill>
              <a:effectLst/>
              <a:latin typeface="Open Sans" panose="020B0606030504020204" pitchFamily="34" charset="0"/>
            </a:endParaRPr>
          </a:p>
          <a:p>
            <a:endParaRPr lang="en-GB" dirty="0">
              <a:solidFill>
                <a:srgbClr val="484848"/>
              </a:solidFill>
              <a:latin typeface="Open Sans" panose="020B0606030504020204" pitchFamily="34" charset="0"/>
            </a:endParaRPr>
          </a:p>
          <a:p>
            <a:endParaRPr lang="en-GB" b="0" i="0" dirty="0">
              <a:solidFill>
                <a:srgbClr val="484848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1BC7C-5356-5264-3B5E-E6540F58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70" y="1105991"/>
            <a:ext cx="6226002" cy="4977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FC129C-F3E4-B1A0-8E60-7BA88F9F1DAF}"/>
              </a:ext>
            </a:extLst>
          </p:cNvPr>
          <p:cNvSpPr txBox="1"/>
          <p:nvPr/>
        </p:nvSpPr>
        <p:spPr>
          <a:xfrm>
            <a:off x="8126097" y="5964374"/>
            <a:ext cx="43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rgbClr val="FF0000"/>
                </a:solidFill>
              </a:rPr>
              <a:t>These can be life threatening.</a:t>
            </a:r>
          </a:p>
        </p:txBody>
      </p:sp>
    </p:spTree>
    <p:extLst>
      <p:ext uri="{BB962C8B-B14F-4D97-AF65-F5344CB8AC3E}">
        <p14:creationId xmlns:p14="http://schemas.microsoft.com/office/powerpoint/2010/main" val="146628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18016B-6928-94A6-B73F-9A00CF775B58}"/>
              </a:ext>
            </a:extLst>
          </p:cNvPr>
          <p:cNvSpPr txBox="1"/>
          <p:nvPr/>
        </p:nvSpPr>
        <p:spPr>
          <a:xfrm>
            <a:off x="6096000" y="2151674"/>
            <a:ext cx="585541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At the Rise School, we have some people with severe nut and peanut allergies. </a:t>
            </a:r>
          </a:p>
          <a:p>
            <a:endParaRPr lang="en-GB" sz="2800" dirty="0"/>
          </a:p>
          <a:p>
            <a:r>
              <a:rPr lang="en-GB" sz="2800" dirty="0"/>
              <a:t>It is all our duty to keep these people safe at School. </a:t>
            </a:r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8EEF5-4101-2382-1D34-D9919AE3A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4" y="646568"/>
            <a:ext cx="5564864" cy="55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041DD3-B105-ADC8-E9CF-2204F701DAD6}"/>
              </a:ext>
            </a:extLst>
          </p:cNvPr>
          <p:cNvSpPr txBox="1"/>
          <p:nvPr/>
        </p:nvSpPr>
        <p:spPr>
          <a:xfrm>
            <a:off x="686909" y="2198216"/>
            <a:ext cx="56244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We can do this by remembering to check that we are not bringing any nut or peanut products into school. </a:t>
            </a:r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E33D5C-07B1-7164-C670-6D5B4CA53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67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8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2D7C0-A206-3836-B19B-1A793B8C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7" y="248239"/>
            <a:ext cx="1981200" cy="76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56C8BE-6069-6980-0A63-0B2F85356A43}"/>
              </a:ext>
            </a:extLst>
          </p:cNvPr>
          <p:cNvSpPr/>
          <p:nvPr/>
        </p:nvSpPr>
        <p:spPr>
          <a:xfrm>
            <a:off x="380698" y="2052362"/>
            <a:ext cx="545534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Rise School 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a </a:t>
            </a:r>
          </a:p>
          <a:p>
            <a:pPr algn="ctr"/>
            <a:r>
              <a:rPr lang="en-US" sz="54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Nut free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1D9AE-34B6-E109-F6E4-0C43724F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5" y="310579"/>
            <a:ext cx="4821858" cy="62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34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210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Amee Gudka</dc:creator>
  <cp:lastModifiedBy>Amee Gudka</cp:lastModifiedBy>
  <cp:revision>4</cp:revision>
  <dcterms:created xsi:type="dcterms:W3CDTF">2023-10-31T15:14:41Z</dcterms:created>
  <dcterms:modified xsi:type="dcterms:W3CDTF">2023-10-31T16:02:22Z</dcterms:modified>
</cp:coreProperties>
</file>