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8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35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9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4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3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0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24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8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4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5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330C-2CE3-4030-9EA0-A22C54C1FCE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28DF4-5AD5-441A-B0EB-FA253008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9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671" y="2356835"/>
            <a:ext cx="10122794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latin typeface="Comic Sans MS" panose="030F0702030302020204" pitchFamily="66" charset="0"/>
              </a:rPr>
              <a:t>Explanation 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Genghis Khan Demonstration 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What to put in each box 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Template 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List of suggestions of divisive figures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List of reliable websites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3200" dirty="0">
                <a:latin typeface="Comic Sans MS" panose="030F0702030302020204" pitchFamily="66" charset="0"/>
              </a:rPr>
              <a:t> C</a:t>
            </a:r>
            <a:r>
              <a:rPr lang="en-GB" sz="3200" dirty="0" smtClean="0">
                <a:latin typeface="Comic Sans MS" panose="030F0702030302020204" pitchFamily="66" charset="0"/>
              </a:rPr>
              <a:t>hallenge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1217" y="138869"/>
            <a:ext cx="10457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smtClean="0">
                <a:latin typeface="Comic Sans MS" panose="030F0702030302020204" pitchFamily="66" charset="0"/>
              </a:rPr>
              <a:t>History summer fun pack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Contents page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7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033" y="309093"/>
            <a:ext cx="11333409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Create your own divisive Historical figure Bibliography. 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 smtClean="0">
                <a:latin typeface="Comic Sans MS" panose="030F0702030302020204" pitchFamily="66" charset="0"/>
              </a:rPr>
              <a:t>Divisive means a person that divides opinion. These our normally the most interesting and controversial people in History.</a:t>
            </a:r>
          </a:p>
          <a:p>
            <a:endParaRPr lang="en-GB" sz="4000" dirty="0" smtClean="0">
              <a:latin typeface="Comic Sans MS" panose="030F0702030302020204" pitchFamily="66" charset="0"/>
            </a:endParaRPr>
          </a:p>
          <a:p>
            <a:r>
              <a:rPr lang="en-GB" sz="4000" dirty="0" smtClean="0">
                <a:latin typeface="Comic Sans MS" panose="030F0702030302020204" pitchFamily="66" charset="0"/>
              </a:rPr>
              <a:t>I have created one about Genghis Khan the mighty Mogul leader on the next slide.</a:t>
            </a:r>
            <a:endParaRPr lang="en-GB" sz="4000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4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0394" cy="280759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2807594"/>
            <a:ext cx="5060394" cy="95410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Genghis Khan </a:t>
            </a:r>
            <a:r>
              <a:rPr lang="en-GB" sz="2800" dirty="0" smtClean="0">
                <a:latin typeface="Comic Sans MS" panose="030F0702030302020204" pitchFamily="66" charset="0"/>
              </a:rPr>
              <a:t>(1162–1227)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Warrior Emperor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4428" y="1302058"/>
            <a:ext cx="6915955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Significance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Some estimate that as many as 40 MILLION people  </a:t>
            </a:r>
            <a:r>
              <a:rPr lang="en-GB" dirty="0">
                <a:latin typeface="Comic Sans MS" panose="030F0702030302020204" pitchFamily="66" charset="0"/>
              </a:rPr>
              <a:t>were slaughtered in the course of Genghis Khan’s </a:t>
            </a:r>
            <a:r>
              <a:rPr lang="en-GB" dirty="0" smtClean="0">
                <a:latin typeface="Comic Sans MS" panose="030F0702030302020204" pitchFamily="66" charset="0"/>
              </a:rPr>
              <a:t>invasions.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 But he </a:t>
            </a:r>
            <a:r>
              <a:rPr lang="en-GB" dirty="0">
                <a:latin typeface="Comic Sans MS" panose="030F0702030302020204" pitchFamily="66" charset="0"/>
              </a:rPr>
              <a:t>also granted religious freedom to his subjects, abolished torture, encouraged trade and created the first international postal </a:t>
            </a:r>
            <a:r>
              <a:rPr lang="en-GB" dirty="0" smtClean="0">
                <a:latin typeface="Comic Sans MS" panose="030F0702030302020204" pitchFamily="66" charset="0"/>
              </a:rPr>
              <a:t>system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79768"/>
            <a:ext cx="5164428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Summary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He </a:t>
            </a:r>
            <a:r>
              <a:rPr lang="en-GB" dirty="0">
                <a:latin typeface="Comic Sans MS" panose="030F0702030302020204" pitchFamily="66" charset="0"/>
              </a:rPr>
              <a:t>rose from humble beginnings to establish the largest land empire in history!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After uniting the nomadic tribes of the Mongolian plateau, he conquered huge chunks of central Asia and China.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His descendants expanded the empire even further, advancing to such far-off places as Poland! At their peak, the Mongols controlled area about the size of Africa.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164428" y="7787"/>
            <a:ext cx="69159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Death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Genghis </a:t>
            </a:r>
            <a:r>
              <a:rPr lang="en-GB" dirty="0">
                <a:latin typeface="Comic Sans MS" panose="030F0702030302020204" pitchFamily="66" charset="0"/>
              </a:rPr>
              <a:t>Khan died in 1227 during a military campaign against the Chinese kingdom of Xi Xia. His final resting place remains unknown.</a:t>
            </a:r>
          </a:p>
        </p:txBody>
      </p:sp>
      <p:sp>
        <p:nvSpPr>
          <p:cNvPr id="9" name="Rectangle 8"/>
          <p:cNvSpPr/>
          <p:nvPr/>
        </p:nvSpPr>
        <p:spPr>
          <a:xfrm>
            <a:off x="5520083" y="4113440"/>
            <a:ext cx="2683099" cy="1477328"/>
          </a:xfrm>
          <a:prstGeom prst="rect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Charles J </a:t>
            </a:r>
            <a:r>
              <a:rPr lang="en-GB" dirty="0" err="1">
                <a:latin typeface="Comic Sans MS" panose="030F0702030302020204" pitchFamily="66" charset="0"/>
              </a:rPr>
              <a:t>Halperin</a:t>
            </a:r>
            <a:r>
              <a:rPr lang="en-GB" dirty="0">
                <a:latin typeface="Comic Sans MS" panose="030F0702030302020204" pitchFamily="66" charset="0"/>
              </a:rPr>
              <a:t>: “(Genghis) was no more cruel, and no less, than empire builders before and since.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18241" y="4094186"/>
            <a:ext cx="2511380" cy="1477328"/>
          </a:xfrm>
          <a:prstGeom prst="rect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Stacey </a:t>
            </a:r>
            <a:r>
              <a:rPr lang="en-GB" dirty="0" err="1" smtClean="0">
                <a:latin typeface="Comic Sans MS" panose="030F0702030302020204" pitchFamily="66" charset="0"/>
              </a:rPr>
              <a:t>Hodgedkin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“</a:t>
            </a:r>
            <a:r>
              <a:rPr lang="en-GB" dirty="0" err="1" smtClean="0">
                <a:latin typeface="Comic Sans MS" panose="030F0702030302020204" pitchFamily="66" charset="0"/>
              </a:rPr>
              <a:t>Ghenghis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Khan </a:t>
            </a:r>
            <a:r>
              <a:rPr lang="en-GB" dirty="0" smtClean="0">
                <a:latin typeface="Comic Sans MS" panose="030F0702030302020204" pitchFamily="66" charset="0"/>
              </a:rPr>
              <a:t>was  </a:t>
            </a:r>
            <a:r>
              <a:rPr lang="en-GB" dirty="0">
                <a:latin typeface="Comic Sans MS" panose="030F0702030302020204" pitchFamily="66" charset="0"/>
              </a:rPr>
              <a:t>a cruel despot who raised mountains of human </a:t>
            </a:r>
            <a:r>
              <a:rPr lang="en-GB" dirty="0" smtClean="0">
                <a:latin typeface="Comic Sans MS" panose="030F0702030302020204" pitchFamily="66" charset="0"/>
              </a:rPr>
              <a:t>skulls”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3621" y="3722505"/>
            <a:ext cx="60960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Historical Debate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03182" y="4648184"/>
            <a:ext cx="915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1042" y="5818760"/>
            <a:ext cx="6379337" cy="923330"/>
          </a:xfrm>
          <a:prstGeom prst="rect">
            <a:avLst/>
          </a:prstGeom>
          <a:solidFill>
            <a:srgbClr val="99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Fun Fact: Genghis really had a LUST for life. He has so many babies with different women each day that approximately 16 million men today share his </a:t>
            </a:r>
            <a:r>
              <a:rPr lang="en-GB" dirty="0" smtClean="0">
                <a:latin typeface="Comic Sans MS" panose="030F0702030302020204" pitchFamily="66" charset="0"/>
              </a:rPr>
              <a:t>DNA!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07594"/>
            <a:ext cx="5060394" cy="95410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Name (years lived)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Title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4428" y="1302058"/>
            <a:ext cx="6915955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Significance </a:t>
            </a:r>
            <a:endParaRPr lang="en-GB" u="sng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 Important achievements that affected people for many years or even still to this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Anything new and unique they may have done.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These achievements can be negative as well as positive. 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79768"/>
            <a:ext cx="5164428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Summary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Brief summary of their life.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Where they lived?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What they are famous for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64428" y="7787"/>
            <a:ext cx="69159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Death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How and when they died.</a:t>
            </a:r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u="sng" dirty="0" smtClean="0">
              <a:latin typeface="Comic Sans MS" panose="030F0702030302020204" pitchFamily="66" charset="0"/>
            </a:endParaRPr>
          </a:p>
          <a:p>
            <a:pPr algn="ctr"/>
            <a:endParaRPr lang="en-GB" u="sng" dirty="0" smtClean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20083" y="4113440"/>
            <a:ext cx="2683099" cy="1477328"/>
          </a:xfrm>
          <a:prstGeom prst="rect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some historians say about them. A quote would be good.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18241" y="4094186"/>
            <a:ext cx="2511380" cy="1477328"/>
          </a:xfrm>
          <a:prstGeom prst="rect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other historians say about them. A quote would be good.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3621" y="3722505"/>
            <a:ext cx="60960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Historical Debate 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03182" y="4648184"/>
            <a:ext cx="915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1042" y="5818760"/>
            <a:ext cx="6379337" cy="923330"/>
          </a:xfrm>
          <a:prstGeom prst="rect">
            <a:avLst/>
          </a:prstGeom>
          <a:solidFill>
            <a:srgbClr val="99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Weird Fact</a:t>
            </a:r>
            <a:endParaRPr lang="en-GB" u="sng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A weird/ random/ funny fact not many people would know.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787"/>
            <a:ext cx="4958366" cy="27392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Image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Picture from the internet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Or you could draw one?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07594"/>
            <a:ext cx="5060394" cy="95410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4428" y="1302058"/>
            <a:ext cx="6915955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Significance 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79768"/>
            <a:ext cx="5164428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Summary </a:t>
            </a:r>
            <a:endParaRPr lang="en-GB" u="sng" dirty="0" smtClean="0">
              <a:latin typeface="Comic Sans MS" panose="030F0702030302020204" pitchFamily="66" charset="0"/>
            </a:endParaRPr>
          </a:p>
          <a:p>
            <a:pPr algn="ctr"/>
            <a:endParaRPr lang="en-GB" u="sng" dirty="0">
              <a:latin typeface="Comic Sans MS" panose="030F0702030302020204" pitchFamily="66" charset="0"/>
            </a:endParaRPr>
          </a:p>
          <a:p>
            <a:pPr algn="ctr"/>
            <a:endParaRPr lang="en-GB" u="sng" dirty="0" smtClean="0">
              <a:latin typeface="Comic Sans MS" panose="030F0702030302020204" pitchFamily="66" charset="0"/>
            </a:endParaRPr>
          </a:p>
          <a:p>
            <a:pPr algn="ctr"/>
            <a:endParaRPr lang="en-GB" u="sng" dirty="0">
              <a:latin typeface="Comic Sans MS" panose="030F0702030302020204" pitchFamily="66" charset="0"/>
            </a:endParaRPr>
          </a:p>
          <a:p>
            <a:pPr algn="ctr"/>
            <a:endParaRPr lang="en-GB" u="sng" dirty="0" smtClean="0">
              <a:latin typeface="Comic Sans MS" panose="030F0702030302020204" pitchFamily="66" charset="0"/>
            </a:endParaRPr>
          </a:p>
          <a:p>
            <a:pPr algn="ctr"/>
            <a:endParaRPr lang="en-GB" u="sng" dirty="0">
              <a:latin typeface="Comic Sans MS" panose="030F0702030302020204" pitchFamily="66" charset="0"/>
            </a:endParaRPr>
          </a:p>
          <a:p>
            <a:pPr algn="ctr"/>
            <a:endParaRPr lang="en-GB" u="sng" dirty="0" smtClean="0">
              <a:latin typeface="Comic Sans MS" panose="030F0702030302020204" pitchFamily="66" charset="0"/>
            </a:endParaRPr>
          </a:p>
          <a:p>
            <a:pPr algn="ctr"/>
            <a:endParaRPr lang="en-GB" u="sng" dirty="0">
              <a:latin typeface="Comic Sans MS" panose="030F0702030302020204" pitchFamily="66" charset="0"/>
            </a:endParaRPr>
          </a:p>
          <a:p>
            <a:pPr algn="ctr"/>
            <a:endParaRPr lang="en-GB" u="sng" dirty="0" smtClean="0">
              <a:latin typeface="Comic Sans MS" panose="030F0702030302020204" pitchFamily="66" charset="0"/>
            </a:endParaRPr>
          </a:p>
          <a:p>
            <a:pPr algn="ctr"/>
            <a:endParaRPr lang="en-GB" u="sng" dirty="0" smtClean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64428" y="7787"/>
            <a:ext cx="69159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Death</a:t>
            </a:r>
          </a:p>
          <a:p>
            <a:pPr algn="ctr"/>
            <a:endParaRPr lang="en-GB" u="sng" dirty="0">
              <a:latin typeface="Comic Sans MS" panose="030F0702030302020204" pitchFamily="66" charset="0"/>
            </a:endParaRPr>
          </a:p>
          <a:p>
            <a:pPr algn="ctr"/>
            <a:endParaRPr lang="en-GB" u="sng" dirty="0" smtClean="0">
              <a:latin typeface="Comic Sans MS" panose="030F0702030302020204" pitchFamily="66" charset="0"/>
            </a:endParaRPr>
          </a:p>
          <a:p>
            <a:pPr algn="ctr"/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20083" y="4113440"/>
            <a:ext cx="2683099" cy="1477328"/>
          </a:xfrm>
          <a:prstGeom prst="rect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18241" y="4094186"/>
            <a:ext cx="2511380" cy="1477328"/>
          </a:xfrm>
          <a:prstGeom prst="rect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3621" y="3722505"/>
            <a:ext cx="60960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Historical Debate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03182" y="4648184"/>
            <a:ext cx="915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1042" y="5818760"/>
            <a:ext cx="6379337" cy="923330"/>
          </a:xfrm>
          <a:prstGeom prst="rect">
            <a:avLst/>
          </a:prstGeom>
          <a:solidFill>
            <a:srgbClr val="99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Fun Fact</a:t>
            </a:r>
            <a:r>
              <a:rPr lang="en-GB" dirty="0" smtClean="0">
                <a:latin typeface="Comic Sans MS" panose="030F0702030302020204" pitchFamily="66" charset="0"/>
              </a:rPr>
              <a:t>: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152" y="7788"/>
            <a:ext cx="4970242" cy="26817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5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Historical figures you might consider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65620" cy="435133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/>
              <a:t> </a:t>
            </a:r>
            <a:r>
              <a:rPr lang="en-GB" dirty="0" smtClean="0">
                <a:latin typeface="Comic Sans MS" panose="030F0702030302020204" pitchFamily="66" charset="0"/>
              </a:rPr>
              <a:t>Vlad the </a:t>
            </a:r>
            <a:r>
              <a:rPr lang="en-GB" dirty="0" err="1" smtClean="0">
                <a:latin typeface="Comic Sans MS" panose="030F0702030302020204" pitchFamily="66" charset="0"/>
              </a:rPr>
              <a:t>Impaler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Boudicca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General Douglas Haig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Henry VIII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Augustus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King John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Bloody Mary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Oliver Cromwell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847008" y="2562896"/>
            <a:ext cx="491973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Or research one of your own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0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02014" cy="13255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Websites to get you started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7597"/>
            <a:ext cx="3733800" cy="27077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BBC Bite size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BBC History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History Extra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John D Clare . Net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British Library 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9411" y="5486401"/>
            <a:ext cx="10868696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Or Come see me before the summer holiday I might have a text book that could be of use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9" y="0"/>
            <a:ext cx="4081530" cy="132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Challenge 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235288"/>
              </p:ext>
            </p:extLst>
          </p:nvPr>
        </p:nvGraphicFramePr>
        <p:xfrm>
          <a:off x="776457" y="4351509"/>
          <a:ext cx="4488348" cy="188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174"/>
                <a:gridCol w="2244174"/>
              </a:tblGrid>
              <a:tr h="3763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Category 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Rating out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10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3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Gruesome Death 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3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Significance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3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Controversy 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3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 of your own 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57" y="1806599"/>
            <a:ext cx="4488349" cy="25352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88676" y="334851"/>
            <a:ext cx="5782614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Use your biography to create a top trump card.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Why not create a whole set.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Score them on: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 how gruesome/ disgusting their death was?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Significance, how long after their death were their actions still impacting peoples lives?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Controversy, how much do they still divide opinion today?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Why not come up with a category of your own.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43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F11A59381CB544BECC899284073DEA" ma:contentTypeVersion="10" ma:contentTypeDescription="Create a new document." ma:contentTypeScope="" ma:versionID="34211b528b8c580d754325461e0a49af">
  <xsd:schema xmlns:xsd="http://www.w3.org/2001/XMLSchema" xmlns:xs="http://www.w3.org/2001/XMLSchema" xmlns:p="http://schemas.microsoft.com/office/2006/metadata/properties" xmlns:ns2="8348e51d-76d6-44dd-804c-d1110ca830c0" xmlns:ns3="0e841fd0-b222-41cf-a178-e6884a90e74e" targetNamespace="http://schemas.microsoft.com/office/2006/metadata/properties" ma:root="true" ma:fieldsID="7c1bc76380f36522ec9f584436d4e00c" ns2:_="" ns3:_="">
    <xsd:import namespace="8348e51d-76d6-44dd-804c-d1110ca830c0"/>
    <xsd:import namespace="0e841fd0-b222-41cf-a178-e6884a90e7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8e51d-76d6-44dd-804c-d1110ca83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41fd0-b222-41cf-a178-e6884a90e74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A84E27-6A67-449F-A1F3-AB9D72C9ABEC}"/>
</file>

<file path=customXml/itemProps2.xml><?xml version="1.0" encoding="utf-8"?>
<ds:datastoreItem xmlns:ds="http://schemas.openxmlformats.org/officeDocument/2006/customXml" ds:itemID="{4110E6A4-EF91-47CE-BD5E-69D4B21953F9}"/>
</file>

<file path=customXml/itemProps3.xml><?xml version="1.0" encoding="utf-8"?>
<ds:datastoreItem xmlns:ds="http://schemas.openxmlformats.org/officeDocument/2006/customXml" ds:itemID="{609CE410-B10D-4C4C-9884-9C2AC356D8F8}"/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581</Words>
  <Application>Microsoft Office PowerPoint</Application>
  <PresentationFormat>Widescreen</PresentationFormat>
  <Paragraphs>131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Historical figures you might consider </vt:lpstr>
      <vt:lpstr>Websites to get you started </vt:lpstr>
      <vt:lpstr>Challenge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2019-06-10T08:23:37Z</dcterms:created>
  <dcterms:modified xsi:type="dcterms:W3CDTF">2019-06-11T07:25:25Z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0x010100B9F11A59381CB544BECC899284073DEA</vt:lpwstr>
  </property>
</Properties>
</file>