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72" r:id="rId2"/>
    <p:sldId id="371" r:id="rId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93B8"/>
    <a:srgbClr val="F8A43E"/>
    <a:srgbClr val="8D2556"/>
    <a:srgbClr val="E2B027"/>
    <a:srgbClr val="FFFFFF"/>
    <a:srgbClr val="4BACC6"/>
    <a:srgbClr val="D55354"/>
    <a:srgbClr val="AED737"/>
    <a:srgbClr val="00808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9" autoAdjust="0"/>
    <p:restoredTop sz="70736" autoAdjust="0"/>
  </p:normalViewPr>
  <p:slideViewPr>
    <p:cSldViewPr snapToGrid="0">
      <p:cViewPr>
        <p:scale>
          <a:sx n="71" d="100"/>
          <a:sy n="71" d="100"/>
        </p:scale>
        <p:origin x="606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62E5D-EE25-4773-9C64-8590904124DE}" type="datetimeFigureOut">
              <a:rPr lang="en-GB" smtClean="0"/>
              <a:t>15/06/2019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B1056-AED7-4BC7-9B9C-7B3B756EB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435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D5513-ACA9-46EE-877B-6AD28640438D}" type="datetimeFigureOut">
              <a:rPr lang="en-GB" smtClean="0"/>
              <a:t>15/06/2019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40740-89E9-4797-AEAE-7A263241D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26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40740-89E9-4797-AEAE-7A263241D8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719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40740-89E9-4797-AEAE-7A263241D8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301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F19-0F2A-46D2-AC0C-184DD6FFDE0A}" type="datetimeFigureOut">
              <a:rPr lang="en-GB" smtClean="0"/>
              <a:t>15/06/2019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9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F19-0F2A-46D2-AC0C-184DD6FFDE0A}" type="datetimeFigureOut">
              <a:rPr lang="en-GB" smtClean="0"/>
              <a:t>15/06/2019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2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F19-0F2A-46D2-AC0C-184DD6FFDE0A}" type="datetimeFigureOut">
              <a:rPr lang="en-GB" smtClean="0"/>
              <a:t>15/06/2019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21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F19-0F2A-46D2-AC0C-184DD6FFDE0A}" type="datetimeFigureOut">
              <a:rPr lang="en-GB" smtClean="0"/>
              <a:t>15/06/2019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42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F19-0F2A-46D2-AC0C-184DD6FFDE0A}" type="datetimeFigureOut">
              <a:rPr lang="en-GB" smtClean="0"/>
              <a:t>15/06/2019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010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F19-0F2A-46D2-AC0C-184DD6FFDE0A}" type="datetimeFigureOut">
              <a:rPr lang="en-GB" smtClean="0"/>
              <a:t>15/06/2019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08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F19-0F2A-46D2-AC0C-184DD6FFDE0A}" type="datetimeFigureOut">
              <a:rPr lang="en-GB" smtClean="0"/>
              <a:t>15/06/2019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80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F19-0F2A-46D2-AC0C-184DD6FFDE0A}" type="datetimeFigureOut">
              <a:rPr lang="en-GB" smtClean="0"/>
              <a:t>15/06/2019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59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F19-0F2A-46D2-AC0C-184DD6FFDE0A}" type="datetimeFigureOut">
              <a:rPr lang="en-GB" smtClean="0"/>
              <a:t>15/06/2019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96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F19-0F2A-46D2-AC0C-184DD6FFDE0A}" type="datetimeFigureOut">
              <a:rPr lang="en-GB" smtClean="0"/>
              <a:t>15/06/2019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04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F19-0F2A-46D2-AC0C-184DD6FFDE0A}" type="datetimeFigureOut">
              <a:rPr lang="en-GB" smtClean="0"/>
              <a:t>15/06/2019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5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4800" y="365125"/>
            <a:ext cx="8966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A4F19-0F2A-46D2-AC0C-184DD6FFDE0A}" type="datetimeFigureOut">
              <a:rPr lang="en-GB" smtClean="0"/>
              <a:t>15/06/2019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P:\Forms and Templates\Logo.JPG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996"/>
            <a:ext cx="1007165" cy="91402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AutoShape 2" descr="Image result for ambitious about autism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253455" y="7937"/>
            <a:ext cx="1938545" cy="96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793B8"/>
          </a:solidFill>
          <a:latin typeface="Aharoni" panose="02010803020104030203" pitchFamily="2" charset="-79"/>
          <a:ea typeface="+mj-ea"/>
          <a:cs typeface="Aharoni" panose="02010803020104030203" pitchFamily="2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hyperlink" Target="https://www.explorelearning.co.uk/blog/recommended-reading-lists/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ol-reads.co.uk/" TargetMode="External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hyperlink" Target="https://www.booktrust.org.uk/books/" TargetMode="External"/><Relationship Id="rId21" Type="http://schemas.openxmlformats.org/officeDocument/2006/relationships/image" Target="../media/image25.png"/><Relationship Id="rId7" Type="http://schemas.openxmlformats.org/officeDocument/2006/relationships/hyperlink" Target="http://www.readingmatters.co.uk/" TargetMode="External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kchildrensbooks.co.uk/" TargetMode="External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hyperlink" Target="http://www.lovereading4kids.co.uk/" TargetMode="External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hyperlink" Target="http://www.carnegiegreenaway.org.uk/" TargetMode="External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KS2 Reading List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257" y="1777376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3"/>
              </a:rPr>
              <a:t>https://www.explorelearning.co.uk/blog/recommended-reading-lists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 (Lists for Year 1 – Year 6) 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702" y="1690688"/>
            <a:ext cx="1711001" cy="20992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6927" y="1690688"/>
            <a:ext cx="1901776" cy="20992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6119" y="1690688"/>
            <a:ext cx="1344028" cy="20771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689" y="4001295"/>
            <a:ext cx="1399691" cy="21436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7892" y="4001295"/>
            <a:ext cx="1389080" cy="21274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1484" y="4001295"/>
            <a:ext cx="1389080" cy="21274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45076" y="4009087"/>
            <a:ext cx="1383992" cy="21196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17606" y="4010811"/>
            <a:ext cx="1382866" cy="21179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89011" y="4001295"/>
            <a:ext cx="1399692" cy="21436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06119" y="4001295"/>
            <a:ext cx="1382501" cy="213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4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068" y="-268364"/>
            <a:ext cx="8966200" cy="1325563"/>
          </a:xfrm>
        </p:spPr>
        <p:txBody>
          <a:bodyPr/>
          <a:lstStyle/>
          <a:p>
            <a:r>
              <a:rPr lang="en-GB" dirty="0" smtClean="0"/>
              <a:t>KS3-4 </a:t>
            </a:r>
            <a:r>
              <a:rPr lang="en-GB" dirty="0" smtClean="0"/>
              <a:t>Reading List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098" y="1825625"/>
            <a:ext cx="599710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hlinkClick r:id="rId3"/>
              </a:rPr>
              <a:t>https://www.booktrust.org.uk/books</a:t>
            </a:r>
            <a:r>
              <a:rPr lang="en-GB" sz="2400" dirty="0" smtClean="0">
                <a:solidFill>
                  <a:srgbClr val="0070C0"/>
                </a:solidFill>
                <a:hlinkClick r:id="rId3"/>
              </a:rPr>
              <a:t>/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hlinkClick r:id="rId4"/>
              </a:rPr>
              <a:t>http://www.carnegiegreenaway.org.uk</a:t>
            </a:r>
            <a:r>
              <a:rPr lang="en-GB" sz="2400" dirty="0" smtClean="0">
                <a:solidFill>
                  <a:srgbClr val="0070C0"/>
                </a:solidFill>
                <a:hlinkClick r:id="rId4"/>
              </a:rPr>
              <a:t>/</a:t>
            </a:r>
            <a:r>
              <a:rPr lang="en-GB" sz="2400" dirty="0" smtClean="0">
                <a:solidFill>
                  <a:srgbClr val="0070C0"/>
                </a:solidFill>
              </a:rPr>
              <a:t>   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  <a:hlinkClick r:id="rId5"/>
              </a:rPr>
              <a:t>www.lovereading4kids.co.uk</a:t>
            </a:r>
            <a:r>
              <a:rPr lang="en-GB" sz="2400" dirty="0" smtClean="0">
                <a:solidFill>
                  <a:srgbClr val="0070C0"/>
                </a:solidFill>
              </a:rPr>
              <a:t>     </a:t>
            </a:r>
            <a:endParaRPr lang="en-GB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  <a:hlinkClick r:id="rId6"/>
              </a:rPr>
              <a:t>www.ukchildrensbooks.co.uk</a:t>
            </a:r>
            <a:r>
              <a:rPr lang="en-GB" sz="2400" dirty="0" smtClean="0">
                <a:solidFill>
                  <a:srgbClr val="0070C0"/>
                </a:solidFill>
              </a:rPr>
              <a:t>   </a:t>
            </a:r>
            <a:endParaRPr lang="en-GB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  <a:hlinkClick r:id="rId7"/>
              </a:rPr>
              <a:t>www.readingmatters.co.uk</a:t>
            </a:r>
            <a:r>
              <a:rPr lang="en-GB" sz="2400" dirty="0" smtClean="0">
                <a:solidFill>
                  <a:srgbClr val="0070C0"/>
                </a:solidFill>
              </a:rPr>
              <a:t>   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  <a:hlinkClick r:id="rId8"/>
              </a:rPr>
              <a:t>www.cool-reads.co.uk</a:t>
            </a:r>
            <a:r>
              <a:rPr lang="en-GB" sz="2400" dirty="0" smtClean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6320" y="4790623"/>
            <a:ext cx="1166002" cy="17793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56138" y="4790623"/>
            <a:ext cx="1134318" cy="17310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63287" y="893097"/>
            <a:ext cx="1120020" cy="18130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22288" y="4804614"/>
            <a:ext cx="1223022" cy="182829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3771" y="4804614"/>
            <a:ext cx="1199779" cy="180274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82724" y="2894975"/>
            <a:ext cx="1081146" cy="17310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67326" y="893098"/>
            <a:ext cx="1146677" cy="1772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49843" y="893097"/>
            <a:ext cx="1282193" cy="17721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09386" y="893097"/>
            <a:ext cx="1157101" cy="17721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692802" y="914407"/>
            <a:ext cx="1144170" cy="17602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67326" y="2810348"/>
            <a:ext cx="1143980" cy="184512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66320" y="2792361"/>
            <a:ext cx="1192272" cy="181564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43891" y="2810348"/>
            <a:ext cx="1162540" cy="183558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64907" y="2839301"/>
            <a:ext cx="1152605" cy="176870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631507" y="4813214"/>
            <a:ext cx="1140827" cy="175963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326308" y="4790622"/>
            <a:ext cx="1135272" cy="176352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537536" y="4813214"/>
            <a:ext cx="1201220" cy="184387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317494" y="4813214"/>
            <a:ext cx="1182840" cy="181673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663287" y="4812327"/>
            <a:ext cx="1126688" cy="173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6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F11A59381CB544BECC899284073DEA" ma:contentTypeVersion="10" ma:contentTypeDescription="Create a new document." ma:contentTypeScope="" ma:versionID="34211b528b8c580d754325461e0a49af">
  <xsd:schema xmlns:xsd="http://www.w3.org/2001/XMLSchema" xmlns:xs="http://www.w3.org/2001/XMLSchema" xmlns:p="http://schemas.microsoft.com/office/2006/metadata/properties" xmlns:ns2="8348e51d-76d6-44dd-804c-d1110ca830c0" xmlns:ns3="0e841fd0-b222-41cf-a178-e6884a90e74e" targetNamespace="http://schemas.microsoft.com/office/2006/metadata/properties" ma:root="true" ma:fieldsID="7c1bc76380f36522ec9f584436d4e00c" ns2:_="" ns3:_="">
    <xsd:import namespace="8348e51d-76d6-44dd-804c-d1110ca830c0"/>
    <xsd:import namespace="0e841fd0-b222-41cf-a178-e6884a90e7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48e51d-76d6-44dd-804c-d1110ca830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841fd0-b222-41cf-a178-e6884a90e74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DFAB5F-8C26-46FF-98F8-FEC4876E789B}"/>
</file>

<file path=customXml/itemProps2.xml><?xml version="1.0" encoding="utf-8"?>
<ds:datastoreItem xmlns:ds="http://schemas.openxmlformats.org/officeDocument/2006/customXml" ds:itemID="{822441DA-6626-46CD-95D1-5D068927B065}"/>
</file>

<file path=customXml/itemProps3.xml><?xml version="1.0" encoding="utf-8"?>
<ds:datastoreItem xmlns:ds="http://schemas.openxmlformats.org/officeDocument/2006/customXml" ds:itemID="{6F65C188-77DB-4FC5-875A-F7A6443988AC}"/>
</file>

<file path=docProps/app.xml><?xml version="1.0" encoding="utf-8"?>
<Properties xmlns="http://schemas.openxmlformats.org/officeDocument/2006/extended-properties" xmlns:vt="http://schemas.openxmlformats.org/officeDocument/2006/docPropsVTypes">
  <TotalTime>5337</TotalTime>
  <Words>33</Words>
  <Application>Microsoft Office PowerPoint</Application>
  <PresentationFormat>Widescreen</PresentationFormat>
  <Paragraphs>11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Aharoni</vt:lpstr>
      <vt:lpstr>Arial</vt:lpstr>
      <vt:lpstr>Calibri</vt:lpstr>
      <vt:lpstr>Office Theme</vt:lpstr>
      <vt:lpstr>KS2 Reading List</vt:lpstr>
      <vt:lpstr>KS3-4 Reading List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159</cp:revision>
  <cp:lastPrinted>2017-12-07T08:34:58Z</cp:lastPrinted>
  <dcterms:created xsi:type="dcterms:W3CDTF">2016-04-18T14:56:00Z</dcterms:created>
  <dcterms:modified xsi:type="dcterms:W3CDTF">2019-06-15T22:17:10Z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0x010100B9F11A59381CB544BECC899284073DEA</vt:lpwstr>
  </property>
</Properties>
</file>